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426" r:id="rId9"/>
    <p:sldId id="265" r:id="rId10"/>
    <p:sldId id="264" r:id="rId11"/>
    <p:sldId id="378" r:id="rId12"/>
    <p:sldId id="395" r:id="rId13"/>
    <p:sldId id="394" r:id="rId14"/>
    <p:sldId id="413" r:id="rId15"/>
    <p:sldId id="382" r:id="rId16"/>
    <p:sldId id="414" r:id="rId17"/>
    <p:sldId id="415" r:id="rId18"/>
    <p:sldId id="416" r:id="rId19"/>
    <p:sldId id="418" r:id="rId20"/>
    <p:sldId id="419" r:id="rId21"/>
    <p:sldId id="396" r:id="rId22"/>
    <p:sldId id="397" r:id="rId23"/>
    <p:sldId id="420" r:id="rId24"/>
    <p:sldId id="400" r:id="rId25"/>
    <p:sldId id="424" r:id="rId26"/>
    <p:sldId id="407" r:id="rId27"/>
    <p:sldId id="401" r:id="rId28"/>
    <p:sldId id="402" r:id="rId29"/>
    <p:sldId id="408" r:id="rId30"/>
    <p:sldId id="409" r:id="rId31"/>
    <p:sldId id="423" r:id="rId32"/>
    <p:sldId id="421" r:id="rId33"/>
    <p:sldId id="425" r:id="rId34"/>
    <p:sldId id="377" r:id="rId35"/>
    <p:sldId id="375" r:id="rId36"/>
    <p:sldId id="376" r:id="rId37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-16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</a:t>
            </a:r>
            <a:r>
              <a:rPr lang="en-US"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3" y="1304263"/>
            <a:ext cx="6715149" cy="374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463040" y="5212080"/>
            <a:ext cx="564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63040" y="5212080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7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2" y="5372473"/>
            <a:ext cx="231014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6" y="5282855"/>
            <a:ext cx="1181636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626945" y="4395020"/>
            <a:ext cx="895860" cy="93103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6445844" y="5326058"/>
            <a:ext cx="215392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 controlled by d3.js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upcoming)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1568045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346289" y="5180242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82" y="4055533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389431" y="1375623"/>
            <a:ext cx="2297369" cy="32126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 algn="ctr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 algn="ctr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75623"/>
            <a:ext cx="1828800" cy="17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86000" y="158379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Cytoscrape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Gephi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examples of software for graph visualizations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5939277" y="6396335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Karlari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(2013) </a:t>
            </a:r>
            <a:r>
              <a:rPr lang="en-US" sz="12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One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8: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E79398.</a:t>
            </a:r>
          </a:p>
          <a:p>
            <a:pPr algn="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Poynter et al. (2015) BMC Cancer 15: 769.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EBB3E-BC16-E444-AF69-5A5FCB3E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72" y="1746250"/>
            <a:ext cx="4419600" cy="336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FA75-F392-1C42-A39A-0116169F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81" y="1880214"/>
            <a:ext cx="3410538" cy="3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56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1180</Words>
  <Application>Microsoft Macintosh PowerPoint</Application>
  <PresentationFormat>On-screen Show (4:3)</PresentationFormat>
  <Paragraphs>213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v3: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Cytoscrape and Gephi are examples of software for graph visualizations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216</cp:revision>
  <dcterms:modified xsi:type="dcterms:W3CDTF">2019-03-21T20:58:28Z</dcterms:modified>
</cp:coreProperties>
</file>